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1139" r:id="rId377"/>
    <p:sldId id="661" r:id="rId378"/>
    <p:sldId id="662" r:id="rId379"/>
    <p:sldId id="663" r:id="rId380"/>
    <p:sldId id="1132" r:id="rId381"/>
    <p:sldId id="668" r:id="rId382"/>
    <p:sldId id="672" r:id="rId383"/>
    <p:sldId id="673" r:id="rId384"/>
    <p:sldId id="1136" r:id="rId385"/>
    <p:sldId id="1137" r:id="rId386"/>
    <p:sldId id="1138" r:id="rId387"/>
    <p:sldId id="675" r:id="rId388"/>
    <p:sldId id="676" r:id="rId389"/>
    <p:sldId id="677" r:id="rId390"/>
    <p:sldId id="678" r:id="rId391"/>
    <p:sldId id="679" r:id="rId392"/>
    <p:sldId id="680" r:id="rId393"/>
    <p:sldId id="681" r:id="rId394"/>
    <p:sldId id="682" r:id="rId395"/>
    <p:sldId id="683" r:id="rId396"/>
    <p:sldId id="684" r:id="rId397"/>
    <p:sldId id="686" r:id="rId398"/>
    <p:sldId id="688" r:id="rId399"/>
    <p:sldId id="1133" r:id="rId400"/>
    <p:sldId id="692" r:id="rId401"/>
    <p:sldId id="1134" r:id="rId402"/>
    <p:sldId id="1135" r:id="rId403"/>
    <p:sldId id="689" r:id="rId404"/>
    <p:sldId id="690" r:id="rId405"/>
    <p:sldId id="691" r:id="rId406"/>
    <p:sldId id="693" r:id="rId407"/>
    <p:sldId id="694" r:id="rId408"/>
    <p:sldId id="695" r:id="rId409"/>
    <p:sldId id="696" r:id="rId410"/>
    <p:sldId id="697" r:id="rId411"/>
    <p:sldId id="698" r:id="rId412"/>
    <p:sldId id="699" r:id="rId413"/>
    <p:sldId id="700" r:id="rId414"/>
    <p:sldId id="707" r:id="rId415"/>
    <p:sldId id="701" r:id="rId416"/>
    <p:sldId id="702" r:id="rId417"/>
    <p:sldId id="703" r:id="rId418"/>
    <p:sldId id="704" r:id="rId419"/>
    <p:sldId id="1130" r:id="rId420"/>
    <p:sldId id="705" r:id="rId421"/>
    <p:sldId id="708" r:id="rId422"/>
    <p:sldId id="1089"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 id="503" r:id="rId565"/>
    <p:sldId id="1101" r:id="rId566"/>
    <p:sldId id="1118" r:id="rId567"/>
    <p:sldId id="1120"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268423"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8423"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9182" y="3356338"/>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bolgID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3139321"/>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db.getCollection</a:t>
            </a:r>
            <a:r>
              <a:rPr lang="en-US" sz="2200" dirty="0">
                <a:solidFill>
                  <a:srgbClr val="FC6F0D"/>
                </a:solidFill>
                <a:latin typeface="Calibri" panose="020F0502020204030204" pitchFamily="34" charset="0"/>
                <a:cs typeface="Calibri" panose="020F0502020204030204" pitchFamily="34" charset="0"/>
              </a:rPr>
              <a:t>('emp').find();</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db.getSiblingDB</a:t>
            </a:r>
            <a:r>
              <a:rPr lang="en-US" sz="2200" dirty="0">
                <a:solidFill>
                  <a:srgbClr val="FC6F0D"/>
                </a:solidFill>
                <a:latin typeface="Calibri" panose="020F0502020204030204" pitchFamily="34" charset="0"/>
                <a:cs typeface="Calibri" panose="020F0502020204030204" pitchFamily="34" charset="0"/>
              </a:rPr>
              <a:t>('db1').getCollection('emp').find();</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r>
              <a:rPr lang="en-US" sz="2200" dirty="0">
                <a:solidFill>
                  <a:srgbClr val="FC6F0D"/>
                </a:solidFill>
                <a:latin typeface="Calibri" panose="020F0502020204030204" pitchFamily="34" charset="0"/>
                <a:cs typeface="Calibri" panose="020F0502020204030204" pitchFamily="34" charset="0"/>
              </a:rPr>
              <a:t>db.emp.find()[0].ename;</a:t>
            </a:r>
          </a:p>
          <a:p>
            <a:r>
              <a:rPr lang="en-US" sz="2200" dirty="0">
                <a:solidFill>
                  <a:srgbClr val="FC6F0D"/>
                </a:solidFill>
                <a:latin typeface="Calibri" panose="020F0502020204030204" pitchFamily="34" charset="0"/>
                <a:cs typeface="Calibri" panose="020F0502020204030204" pitchFamily="34" charset="0"/>
              </a:rPr>
              <a:t>db.getCollection('emp').find() [0];</a:t>
            </a: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r>
              <a:rPr lang="en-US" sz="2200" dirty="0" err="1">
                <a:solidFill>
                  <a:srgbClr val="FC6F0D"/>
                </a:solidFill>
                <a:latin typeface="Calibri" panose="020F0502020204030204" pitchFamily="34" charset="0"/>
                <a:cs typeface="Calibri" panose="020F0502020204030204" pitchFamily="34" charset="0"/>
              </a:rPr>
              <a:t>db.emp.findOne</a:t>
            </a:r>
            <a:r>
              <a:rPr lang="en-US" sz="2200" dirty="0">
                <a:solidFill>
                  <a:srgbClr val="FC6F0D"/>
                </a:solidFill>
                <a:latin typeface="Calibri" panose="020F0502020204030204" pitchFamily="34" charset="0"/>
                <a:cs typeface="Calibri" panose="020F0502020204030204" pitchFamily="34" charset="0"/>
              </a:rPr>
              <a:t>({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138773"/>
          </a:xfrm>
          <a:prstGeom prst="rect">
            <a:avLst/>
          </a:prstGeom>
        </p:spPr>
        <p:txBody>
          <a:bodyPr wrap="square">
            <a:spAutoFit/>
          </a:bodyPr>
          <a:lstStyle/>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 ename: 'a', job: 'abc', salary: 2000 })</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err="1">
                <a:solidFill>
                  <a:srgbClr val="FC6F0D"/>
                </a:solidFill>
                <a:latin typeface="Calibri" panose="020F0502020204030204" pitchFamily="34" charset="0"/>
                <a:cs typeface="Calibri" panose="020F0502020204030204" pitchFamily="34" charset="0"/>
              </a:rPr>
              <a:t>newEmp.insertOne</a:t>
            </a:r>
            <a:r>
              <a:rPr lang="en-US" sz="2200" dirty="0">
                <a:solidFill>
                  <a:srgbClr val="FC6F0D"/>
                </a:solidFill>
                <a:latin typeface="Calibri" panose="020F0502020204030204" pitchFamily="34" charset="0"/>
                <a:cs typeface="Calibri" panose="020F0502020204030204" pitchFamily="34" charset="0"/>
              </a:rPr>
              <a:t>({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err="1">
                <a:solidFill>
                  <a:srgbClr val="FC6F0D"/>
                </a:solidFill>
                <a:latin typeface="Calibri" panose="020F0502020204030204" pitchFamily="34" charset="0"/>
                <a:cs typeface="Calibri" panose="020F0502020204030204" pitchFamily="34" charset="0"/>
              </a:rPr>
              <a:t>newEmp.insertMany</a:t>
            </a:r>
            <a:r>
              <a:rPr lang="en-US" sz="2200" dirty="0">
                <a:solidFill>
                  <a:srgbClr val="FC6F0D"/>
                </a:solidFill>
                <a:latin typeface="Calibri" panose="020F0502020204030204" pitchFamily="34" charset="0"/>
                <a:cs typeface="Calibri" panose="020F0502020204030204" pitchFamily="34" charset="0"/>
              </a:rPr>
              <a:t>([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r>
              <a:rPr lang="en-US" sz="2200" dirty="0" err="1">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0981220" cy="2031325"/>
          </a:xfrm>
          <a:prstGeom prst="rect">
            <a:avLst/>
          </a:prstGeom>
        </p:spPr>
        <p:txBody>
          <a:bodyPr wrap="square">
            <a:spAutoFit/>
          </a:bodyPr>
          <a:lstStyle/>
          <a:p>
            <a:r>
              <a:rPr lang="en-US" dirty="0">
                <a:solidFill>
                  <a:srgbClr val="FC6F0D"/>
                </a:solidFill>
                <a:latin typeface="Calibri" panose="020F0502020204030204" pitchFamily="34" charset="0"/>
                <a:cs typeface="Calibri" panose="020F0502020204030204" pitchFamily="34" charset="0"/>
              </a:rPr>
              <a:t>db.emp.aggregate([ { $project: {comm : { $ifNull: ['$comm', 'NA'] } } } ])</a:t>
            </a:r>
          </a:p>
          <a:p>
            <a:r>
              <a:rPr lang="en-US"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r>
              <a:rPr lang="en-US" dirty="0">
                <a:solidFill>
                  <a:srgbClr val="FC6F0D"/>
                </a:solidFill>
                <a:latin typeface="Calibri" panose="020F0502020204030204" pitchFamily="34" charset="0"/>
                <a:cs typeface="Calibri" panose="020F0502020204030204" pitchFamily="34" charset="0"/>
              </a:rPr>
              <a:t>db.emp.aggregate([ { $project: { ename : { $toUpper : '$ename'} } } ])</a:t>
            </a:r>
          </a:p>
          <a:p>
            <a:r>
              <a:rPr lang="en-US" dirty="0">
                <a:solidFill>
                  <a:srgbClr val="FC6F0D"/>
                </a:solidFill>
                <a:latin typeface="Calibri" panose="020F0502020204030204" pitchFamily="34" charset="0"/>
                <a:cs typeface="Calibri" panose="020F0502020204030204" pitchFamily="34" charset="0"/>
              </a:rPr>
              <a:t>db.emp.aggregate([ { $project: { ename : { $toLower : '$ename'} } } ])</a:t>
            </a:r>
          </a:p>
          <a:p>
            <a:r>
              <a:rPr lang="en-US" dirty="0">
                <a:solidFill>
                  <a:srgbClr val="FC6F0D"/>
                </a:solidFill>
                <a:latin typeface="Calibri" panose="020F0502020204030204" pitchFamily="34" charset="0"/>
                <a:cs typeface="Calibri" panose="020F0502020204030204" pitchFamily="34" charset="0"/>
              </a:rPr>
              <a:t>db.emp.aggregate([ { $project: { ename : { $concat : ['$ename', '$job'] } } ])</a:t>
            </a:r>
          </a:p>
          <a:p>
            <a:r>
              <a:rPr lang="en-US" dirty="0">
                <a:solidFill>
                  <a:srgbClr val="FC6F0D"/>
                </a:solidFill>
                <a:latin typeface="Calibri" panose="020F0502020204030204" pitchFamily="34" charset="0"/>
                <a:cs typeface="Calibri" panose="020F0502020204030204" pitchFamily="34" charset="0"/>
              </a:rPr>
              <a:t>db.emp.aggregate([ { $project: { favouriteFruit: { $size: '$favouriteFruit'} } }])</a:t>
            </a:r>
          </a:p>
          <a:p>
            <a:r>
              <a:rPr lang="en-US"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r>
              <a:rPr lang="en-US" dirty="0">
                <a:solidFill>
                  <a:srgbClr val="FC6F0D"/>
                </a:solidFill>
                <a:latin typeface="Calibri" panose="020F0502020204030204" pitchFamily="34" charset="0"/>
                <a:cs typeface="Calibri" panose="020F0502020204030204" pitchFamily="34" charset="0"/>
              </a:rPr>
              <a:t>db.emp.aggregate([ {$limit: 2} ])</a:t>
            </a:r>
          </a:p>
          <a:p>
            <a:r>
              <a:rPr lang="en-US"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7547</TotalTime>
  <Words>42247</Words>
  <Application>Microsoft Office PowerPoint</Application>
  <PresentationFormat>Custom</PresentationFormat>
  <Paragraphs>5213</Paragraphs>
  <Slides>567</Slides>
  <Notes>16</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567</vt:i4>
      </vt:variant>
    </vt:vector>
  </HeadingPairs>
  <TitlesOfParts>
    <vt:vector size="59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1959</cp:revision>
  <dcterms:created xsi:type="dcterms:W3CDTF">2019-04-24T09:11:59Z</dcterms:created>
  <dcterms:modified xsi:type="dcterms:W3CDTF">2020-05-13T12:08:58Z</dcterms:modified>
</cp:coreProperties>
</file>